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29738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2902318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205201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604854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25B61C-F754-4AE0-98EF-583134EAAF01}" type="datetimeFigureOut">
              <a:rPr lang="en-AU" smtClean="0"/>
              <a:t>19/01/2012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754693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672919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2625B61C-F754-4AE0-98EF-583134EAAF01}" type="datetimeFigureOut">
              <a:rPr lang="en-AU" smtClean="0"/>
              <a:t>19/01/2012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167354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2625B61C-F754-4AE0-98EF-583134EAAF01}" type="datetimeFigureOut">
              <a:rPr lang="en-AU" smtClean="0"/>
              <a:t>19/01/2012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24552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5B61C-F754-4AE0-98EF-583134EAAF01}" type="datetimeFigureOut">
              <a:rPr lang="en-AU" smtClean="0"/>
              <a:t>19/01/2012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777723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1833071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5B61C-F754-4AE0-98EF-583134EAAF01}" type="datetimeFigureOut">
              <a:rPr lang="en-AU" smtClean="0"/>
              <a:t>19/01/2012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4468047-8BFC-4ACC-8EEF-FEA4A4801F48}" type="slidenum">
              <a:rPr lang="en-AU" smtClean="0"/>
              <a:t>‹#›</a:t>
            </a:fld>
            <a:endParaRPr lang="en-AU"/>
          </a:p>
        </p:txBody>
      </p:sp>
    </p:spTree>
    <p:extLst>
      <p:ext uri="{BB962C8B-B14F-4D97-AF65-F5344CB8AC3E}">
        <p14:creationId xmlns:p14="http://schemas.microsoft.com/office/powerpoint/2010/main" val="3073656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25B61C-F754-4AE0-98EF-583134EAAF01}" type="datetimeFigureOut">
              <a:rPr lang="en-AU" smtClean="0"/>
              <a:t>19/01/2012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468047-8BFC-4ACC-8EEF-FEA4A4801F48}" type="slidenum">
              <a:rPr lang="en-AU" smtClean="0"/>
              <a:t>‹#›</a:t>
            </a:fld>
            <a:endParaRPr lang="en-AU"/>
          </a:p>
        </p:txBody>
      </p:sp>
    </p:spTree>
    <p:extLst>
      <p:ext uri="{BB962C8B-B14F-4D97-AF65-F5344CB8AC3E}">
        <p14:creationId xmlns:p14="http://schemas.microsoft.com/office/powerpoint/2010/main" val="726973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World Leaders</a:t>
            </a:r>
            <a:endParaRPr lang="en-AU" dirty="0"/>
          </a:p>
        </p:txBody>
      </p:sp>
    </p:spTree>
    <p:extLst>
      <p:ext uri="{BB962C8B-B14F-4D97-AF65-F5344CB8AC3E}">
        <p14:creationId xmlns:p14="http://schemas.microsoft.com/office/powerpoint/2010/main" val="1855513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Margaret Thatcher</a:t>
            </a:r>
            <a:endParaRPr lang="en-AU" dirty="0"/>
          </a:p>
        </p:txBody>
      </p:sp>
      <p:sp>
        <p:nvSpPr>
          <p:cNvPr id="3" name="Content Placeholder 2"/>
          <p:cNvSpPr>
            <a:spLocks noGrp="1"/>
          </p:cNvSpPr>
          <p:nvPr>
            <p:ph idx="1"/>
          </p:nvPr>
        </p:nvSpPr>
        <p:spPr>
          <a:xfrm>
            <a:off x="457200" y="1556792"/>
            <a:ext cx="8229600" cy="4569371"/>
          </a:xfrm>
        </p:spPr>
        <p:txBody>
          <a:bodyPr>
            <a:normAutofit/>
          </a:bodyPr>
          <a:lstStyle/>
          <a:p>
            <a:r>
              <a:rPr lang="en-AU" sz="1600" dirty="0" smtClean="0"/>
              <a:t>In 1959 </a:t>
            </a:r>
            <a:r>
              <a:rPr lang="en-AU" sz="1600" dirty="0" smtClean="0"/>
              <a:t>Margaret Thatcher was the first woman Prime Minister of the United Kingdom and was the first woman to lead a major political party in the country. Thatcher was a revolutionary figure who revitalized Britain's economy, impacted the trade unions, transformed UK into a fast growing economy and established the country as a world power.</a:t>
            </a:r>
          </a:p>
          <a:p>
            <a:endParaRPr lang="en-AU" sz="1600" dirty="0"/>
          </a:p>
          <a:p>
            <a:endParaRPr lang="en-AU"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963626"/>
            <a:ext cx="4157836" cy="284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86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Richard Nixon</a:t>
            </a:r>
            <a:endParaRPr lang="en-AU" dirty="0"/>
          </a:p>
        </p:txBody>
      </p:sp>
      <p:sp>
        <p:nvSpPr>
          <p:cNvPr id="3" name="Content Placeholder 2"/>
          <p:cNvSpPr>
            <a:spLocks noGrp="1"/>
          </p:cNvSpPr>
          <p:nvPr>
            <p:ph idx="1"/>
          </p:nvPr>
        </p:nvSpPr>
        <p:spPr/>
        <p:txBody>
          <a:bodyPr>
            <a:normAutofit/>
          </a:bodyPr>
          <a:lstStyle/>
          <a:p>
            <a:r>
              <a:rPr lang="en-AU" sz="1600" dirty="0" smtClean="0"/>
              <a:t>Richard Nixon became the thirty-seventh President of the United States in 1968. He </a:t>
            </a:r>
            <a:r>
              <a:rPr lang="en-AU" sz="1600" dirty="0" smtClean="0"/>
              <a:t>was leader of the Republican Party. H</a:t>
            </a:r>
            <a:r>
              <a:rPr lang="en-AU" sz="1600" dirty="0" smtClean="0"/>
              <a:t>e is largely remembered for his involvement in several political scandals which resulted in him facing accusation by the House of Representatives. He resigned in 1974 and was the first President ever to do so.</a:t>
            </a:r>
          </a:p>
          <a:p>
            <a:endParaRPr lang="en-AU" sz="1600" dirty="0"/>
          </a:p>
          <a:p>
            <a:endParaRPr lang="en-AU" sz="16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852936"/>
            <a:ext cx="4524375"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983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Vladimir Lenin</a:t>
            </a:r>
            <a:endParaRPr lang="en-AU" dirty="0"/>
          </a:p>
        </p:txBody>
      </p:sp>
      <p:sp>
        <p:nvSpPr>
          <p:cNvPr id="3" name="Content Placeholder 2"/>
          <p:cNvSpPr>
            <a:spLocks noGrp="1"/>
          </p:cNvSpPr>
          <p:nvPr>
            <p:ph idx="1"/>
          </p:nvPr>
        </p:nvSpPr>
        <p:spPr/>
        <p:txBody>
          <a:bodyPr>
            <a:normAutofit/>
          </a:bodyPr>
          <a:lstStyle/>
          <a:p>
            <a:r>
              <a:rPr lang="en-AU" sz="1600" dirty="0" smtClean="0"/>
              <a:t>Vladimir Lenin was a Russian revolutionary and communist who led the famous October Revolution 1917 in Russia. Many political thinkers of that time criticized Lenin for establishing a dictatorship of the Communist party in Russia. At the time of revolution, war and famine, he was accused of demonstrating a chilling disregard for the sufferings of his fellow countrymen and mercilessly crushed any opposition. He, however, controlled the hierarchy of local, regional, and central soviets. He was criticized for establishing dictatorship of the Communist Party in Russia. </a:t>
            </a:r>
          </a:p>
          <a:p>
            <a:endParaRPr lang="en-AU" sz="16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3501008"/>
            <a:ext cx="3289548" cy="2741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7773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John Key</a:t>
            </a:r>
            <a:endParaRPr lang="en-AU" dirty="0"/>
          </a:p>
        </p:txBody>
      </p:sp>
      <p:sp>
        <p:nvSpPr>
          <p:cNvPr id="3" name="Content Placeholder 2"/>
          <p:cNvSpPr>
            <a:spLocks noGrp="1"/>
          </p:cNvSpPr>
          <p:nvPr>
            <p:ph idx="1"/>
          </p:nvPr>
        </p:nvSpPr>
        <p:spPr/>
        <p:txBody>
          <a:bodyPr>
            <a:normAutofit/>
          </a:bodyPr>
          <a:lstStyle/>
          <a:p>
            <a:r>
              <a:rPr lang="en-AU" sz="1600" dirty="0" smtClean="0"/>
              <a:t>Prime Minister Hon John Key was born in Auckland but moved to Christchurch when a child. In 2008 he led the National Party to victory in the election and is currently the Prime Minister of the National-led New Zealand Government. He is also the Minister of Tourism, Minister Responsible for Ministerial Services, Minister in Charge of the NZ Security Intelligence Service, and Minister Responsible for the GCSB. </a:t>
            </a:r>
          </a:p>
          <a:p>
            <a:endParaRPr lang="en-AU" sz="1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996952"/>
            <a:ext cx="43815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5453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Dalai Lama</a:t>
            </a:r>
            <a:endParaRPr lang="en-AU" dirty="0"/>
          </a:p>
        </p:txBody>
      </p:sp>
      <p:sp>
        <p:nvSpPr>
          <p:cNvPr id="3" name="Content Placeholder 2"/>
          <p:cNvSpPr>
            <a:spLocks noGrp="1"/>
          </p:cNvSpPr>
          <p:nvPr>
            <p:ph idx="1"/>
          </p:nvPr>
        </p:nvSpPr>
        <p:spPr/>
        <p:txBody>
          <a:bodyPr>
            <a:normAutofit/>
          </a:bodyPr>
          <a:lstStyle/>
          <a:p>
            <a:r>
              <a:rPr lang="en-AU" sz="1600" dirty="0" smtClean="0"/>
              <a:t>His Holiness the 14th Dalai Lama, Tenzin </a:t>
            </a:r>
            <a:r>
              <a:rPr lang="en-AU" sz="1600" dirty="0" err="1" smtClean="0"/>
              <a:t>Gyatso</a:t>
            </a:r>
            <a:r>
              <a:rPr lang="en-AU" sz="1600" dirty="0" smtClean="0"/>
              <a:t>, is the spiritual leader of Tibet. Tibet is no longer it’s own country, but a part of China. The Dalai Lama has influenced people around the world with his teachings, positivity and vision for peace. The Dalai Lama has three main commitments in life: 1)The promotion of human values. 2)The promotion of religious harmony and understanding among the world’s major religious traditions. With the belief being that despite philosophical differences, all major world religions have the same potential to create good human beings. 3)A responsibility to act as the free spokesperson of the Tibetans in their struggle for justice. </a:t>
            </a:r>
            <a:endParaRPr lang="en-AU" sz="1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3429000"/>
            <a:ext cx="2764160" cy="2764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3920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TotalTime>
  <Words>403</Words>
  <Application>Microsoft Office PowerPoint</Application>
  <PresentationFormat>On-screen Show (4:3)</PresentationFormat>
  <Paragraphs>11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World Leaders</vt:lpstr>
      <vt:lpstr>Margaret Thatcher</vt:lpstr>
      <vt:lpstr>Richard Nixon</vt:lpstr>
      <vt:lpstr>Vladimir Lenin</vt:lpstr>
      <vt:lpstr>John Key</vt:lpstr>
      <vt:lpstr>Dalai Lama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Leaders</dc:title>
  <dc:creator>Paul</dc:creator>
  <cp:lastModifiedBy>Paul</cp:lastModifiedBy>
  <cp:revision>7</cp:revision>
  <dcterms:created xsi:type="dcterms:W3CDTF">2012-01-18T23:26:36Z</dcterms:created>
  <dcterms:modified xsi:type="dcterms:W3CDTF">2012-01-19T00:44:46Z</dcterms:modified>
</cp:coreProperties>
</file>